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02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39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14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81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45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8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79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90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64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48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10632-4686-4E3E-BCBC-1F352F624C4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1E329-28E7-4302-8641-F914C8CDF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17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5" y="631"/>
            <a:ext cx="10693069" cy="755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970436" y="630091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QR</a:t>
            </a:r>
            <a:r>
              <a:rPr kumimoji="1" lang="ja-JP" altLang="en-US" sz="1200" dirty="0"/>
              <a:t>コードを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入れて下さい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60017" y="630091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QR</a:t>
            </a:r>
            <a:r>
              <a:rPr kumimoji="1" lang="ja-JP" altLang="en-US" sz="1200" dirty="0"/>
              <a:t>コードを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入れて下さい</a:t>
            </a:r>
          </a:p>
        </p:txBody>
      </p:sp>
    </p:spTree>
    <p:extLst>
      <p:ext uri="{BB962C8B-B14F-4D97-AF65-F5344CB8AC3E}">
        <p14:creationId xmlns:p14="http://schemas.microsoft.com/office/powerpoint/2010/main" val="3298464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designer</dc:creator>
  <cp:lastModifiedBy>ジョン イヘ</cp:lastModifiedBy>
  <cp:revision>4</cp:revision>
  <dcterms:created xsi:type="dcterms:W3CDTF">2018-10-09T07:31:26Z</dcterms:created>
  <dcterms:modified xsi:type="dcterms:W3CDTF">2020-03-30T02:51:03Z</dcterms:modified>
</cp:coreProperties>
</file>